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8570913" cy="5857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5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819" y="958685"/>
            <a:ext cx="7285276" cy="2039408"/>
          </a:xfrm>
        </p:spPr>
        <p:txBody>
          <a:bodyPr anchor="b"/>
          <a:lstStyle>
            <a:lvl1pPr algn="ctr">
              <a:defRPr sz="5125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364" y="3076741"/>
            <a:ext cx="6428185" cy="1414297"/>
          </a:xfrm>
        </p:spPr>
        <p:txBody>
          <a:bodyPr/>
          <a:lstStyle>
            <a:lvl1pPr marL="0" indent="0" algn="ctr">
              <a:buNone/>
              <a:defRPr sz="2050"/>
            </a:lvl1pPr>
            <a:lvl2pPr marL="390540" indent="0" algn="ctr">
              <a:buNone/>
              <a:defRPr sz="1708"/>
            </a:lvl2pPr>
            <a:lvl3pPr marL="781080" indent="0" algn="ctr">
              <a:buNone/>
              <a:defRPr sz="1538"/>
            </a:lvl3pPr>
            <a:lvl4pPr marL="1171621" indent="0" algn="ctr">
              <a:buNone/>
              <a:defRPr sz="1367"/>
            </a:lvl4pPr>
            <a:lvl5pPr marL="1562161" indent="0" algn="ctr">
              <a:buNone/>
              <a:defRPr sz="1367"/>
            </a:lvl5pPr>
            <a:lvl6pPr marL="1952701" indent="0" algn="ctr">
              <a:buNone/>
              <a:defRPr sz="1367"/>
            </a:lvl6pPr>
            <a:lvl7pPr marL="2343241" indent="0" algn="ctr">
              <a:buNone/>
              <a:defRPr sz="1367"/>
            </a:lvl7pPr>
            <a:lvl8pPr marL="2733782" indent="0" algn="ctr">
              <a:buNone/>
              <a:defRPr sz="1367"/>
            </a:lvl8pPr>
            <a:lvl9pPr marL="3124322" indent="0" algn="ctr">
              <a:buNone/>
              <a:defRPr sz="1367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485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782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3560" y="311878"/>
            <a:ext cx="1848103" cy="496427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9251" y="311878"/>
            <a:ext cx="5437173" cy="496427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958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976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787" y="1460402"/>
            <a:ext cx="7392412" cy="2436713"/>
          </a:xfrm>
        </p:spPr>
        <p:txBody>
          <a:bodyPr anchor="b"/>
          <a:lstStyle>
            <a:lvl1pPr>
              <a:defRPr sz="5125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787" y="3920167"/>
            <a:ext cx="7392412" cy="1281410"/>
          </a:xfrm>
        </p:spPr>
        <p:txBody>
          <a:bodyPr/>
          <a:lstStyle>
            <a:lvl1pPr marL="0" indent="0">
              <a:buNone/>
              <a:defRPr sz="2050">
                <a:solidFill>
                  <a:schemeClr val="tx1"/>
                </a:solidFill>
              </a:defRPr>
            </a:lvl1pPr>
            <a:lvl2pPr marL="390540" indent="0">
              <a:buNone/>
              <a:defRPr sz="1708">
                <a:solidFill>
                  <a:schemeClr val="tx1">
                    <a:tint val="75000"/>
                  </a:schemeClr>
                </a:solidFill>
              </a:defRPr>
            </a:lvl2pPr>
            <a:lvl3pPr marL="781080" indent="0">
              <a:buNone/>
              <a:defRPr sz="1538">
                <a:solidFill>
                  <a:schemeClr val="tx1">
                    <a:tint val="75000"/>
                  </a:schemeClr>
                </a:solidFill>
              </a:defRPr>
            </a:lvl3pPr>
            <a:lvl4pPr marL="1171621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4pPr>
            <a:lvl5pPr marL="1562161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5pPr>
            <a:lvl6pPr marL="1952701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6pPr>
            <a:lvl7pPr marL="2343241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7pPr>
            <a:lvl8pPr marL="2733782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8pPr>
            <a:lvl9pPr marL="3124322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297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9250" y="1559388"/>
            <a:ext cx="3642638" cy="371676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9025" y="1559388"/>
            <a:ext cx="3642638" cy="371676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006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367" y="311879"/>
            <a:ext cx="7392412" cy="1132252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368" y="1435993"/>
            <a:ext cx="3625897" cy="703758"/>
          </a:xfrm>
        </p:spPr>
        <p:txBody>
          <a:bodyPr anchor="b"/>
          <a:lstStyle>
            <a:lvl1pPr marL="0" indent="0">
              <a:buNone/>
              <a:defRPr sz="2050" b="1"/>
            </a:lvl1pPr>
            <a:lvl2pPr marL="390540" indent="0">
              <a:buNone/>
              <a:defRPr sz="1708" b="1"/>
            </a:lvl2pPr>
            <a:lvl3pPr marL="781080" indent="0">
              <a:buNone/>
              <a:defRPr sz="1538" b="1"/>
            </a:lvl3pPr>
            <a:lvl4pPr marL="1171621" indent="0">
              <a:buNone/>
              <a:defRPr sz="1367" b="1"/>
            </a:lvl4pPr>
            <a:lvl5pPr marL="1562161" indent="0">
              <a:buNone/>
              <a:defRPr sz="1367" b="1"/>
            </a:lvl5pPr>
            <a:lvl6pPr marL="1952701" indent="0">
              <a:buNone/>
              <a:defRPr sz="1367" b="1"/>
            </a:lvl6pPr>
            <a:lvl7pPr marL="2343241" indent="0">
              <a:buNone/>
              <a:defRPr sz="1367" b="1"/>
            </a:lvl7pPr>
            <a:lvl8pPr marL="2733782" indent="0">
              <a:buNone/>
              <a:defRPr sz="1367" b="1"/>
            </a:lvl8pPr>
            <a:lvl9pPr marL="3124322" indent="0">
              <a:buNone/>
              <a:defRPr sz="1367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368" y="2139752"/>
            <a:ext cx="3625897" cy="314725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39025" y="1435993"/>
            <a:ext cx="3643754" cy="703758"/>
          </a:xfrm>
        </p:spPr>
        <p:txBody>
          <a:bodyPr anchor="b"/>
          <a:lstStyle>
            <a:lvl1pPr marL="0" indent="0">
              <a:buNone/>
              <a:defRPr sz="2050" b="1"/>
            </a:lvl1pPr>
            <a:lvl2pPr marL="390540" indent="0">
              <a:buNone/>
              <a:defRPr sz="1708" b="1"/>
            </a:lvl2pPr>
            <a:lvl3pPr marL="781080" indent="0">
              <a:buNone/>
              <a:defRPr sz="1538" b="1"/>
            </a:lvl3pPr>
            <a:lvl4pPr marL="1171621" indent="0">
              <a:buNone/>
              <a:defRPr sz="1367" b="1"/>
            </a:lvl4pPr>
            <a:lvl5pPr marL="1562161" indent="0">
              <a:buNone/>
              <a:defRPr sz="1367" b="1"/>
            </a:lvl5pPr>
            <a:lvl6pPr marL="1952701" indent="0">
              <a:buNone/>
              <a:defRPr sz="1367" b="1"/>
            </a:lvl6pPr>
            <a:lvl7pPr marL="2343241" indent="0">
              <a:buNone/>
              <a:defRPr sz="1367" b="1"/>
            </a:lvl7pPr>
            <a:lvl8pPr marL="2733782" indent="0">
              <a:buNone/>
              <a:defRPr sz="1367" b="1"/>
            </a:lvl8pPr>
            <a:lvl9pPr marL="3124322" indent="0">
              <a:buNone/>
              <a:defRPr sz="1367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39025" y="2139752"/>
            <a:ext cx="3643754" cy="314725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34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197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748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366" y="390525"/>
            <a:ext cx="2764343" cy="1366838"/>
          </a:xfrm>
        </p:spPr>
        <p:txBody>
          <a:bodyPr anchor="b"/>
          <a:lstStyle>
            <a:lvl1pPr>
              <a:defRPr sz="2733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3754" y="843427"/>
            <a:ext cx="4339025" cy="4162888"/>
          </a:xfrm>
        </p:spPr>
        <p:txBody>
          <a:bodyPr/>
          <a:lstStyle>
            <a:lvl1pPr>
              <a:defRPr sz="2733"/>
            </a:lvl1pPr>
            <a:lvl2pPr>
              <a:defRPr sz="2392"/>
            </a:lvl2pPr>
            <a:lvl3pPr>
              <a:defRPr sz="2050"/>
            </a:lvl3pPr>
            <a:lvl4pPr>
              <a:defRPr sz="1708"/>
            </a:lvl4pPr>
            <a:lvl5pPr>
              <a:defRPr sz="1708"/>
            </a:lvl5pPr>
            <a:lvl6pPr>
              <a:defRPr sz="1708"/>
            </a:lvl6pPr>
            <a:lvl7pPr>
              <a:defRPr sz="1708"/>
            </a:lvl7pPr>
            <a:lvl8pPr>
              <a:defRPr sz="1708"/>
            </a:lvl8pPr>
            <a:lvl9pPr>
              <a:defRPr sz="1708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366" y="1757363"/>
            <a:ext cx="2764343" cy="3255731"/>
          </a:xfrm>
        </p:spPr>
        <p:txBody>
          <a:bodyPr/>
          <a:lstStyle>
            <a:lvl1pPr marL="0" indent="0">
              <a:buNone/>
              <a:defRPr sz="1367"/>
            </a:lvl1pPr>
            <a:lvl2pPr marL="390540" indent="0">
              <a:buNone/>
              <a:defRPr sz="1196"/>
            </a:lvl2pPr>
            <a:lvl3pPr marL="781080" indent="0">
              <a:buNone/>
              <a:defRPr sz="1025"/>
            </a:lvl3pPr>
            <a:lvl4pPr marL="1171621" indent="0">
              <a:buNone/>
              <a:defRPr sz="854"/>
            </a:lvl4pPr>
            <a:lvl5pPr marL="1562161" indent="0">
              <a:buNone/>
              <a:defRPr sz="854"/>
            </a:lvl5pPr>
            <a:lvl6pPr marL="1952701" indent="0">
              <a:buNone/>
              <a:defRPr sz="854"/>
            </a:lvl6pPr>
            <a:lvl7pPr marL="2343241" indent="0">
              <a:buNone/>
              <a:defRPr sz="854"/>
            </a:lvl7pPr>
            <a:lvl8pPr marL="2733782" indent="0">
              <a:buNone/>
              <a:defRPr sz="854"/>
            </a:lvl8pPr>
            <a:lvl9pPr marL="3124322" indent="0">
              <a:buNone/>
              <a:defRPr sz="854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604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366" y="390525"/>
            <a:ext cx="2764343" cy="1366838"/>
          </a:xfrm>
        </p:spPr>
        <p:txBody>
          <a:bodyPr anchor="b"/>
          <a:lstStyle>
            <a:lvl1pPr>
              <a:defRPr sz="2733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43754" y="843427"/>
            <a:ext cx="4339025" cy="4162888"/>
          </a:xfrm>
        </p:spPr>
        <p:txBody>
          <a:bodyPr anchor="t"/>
          <a:lstStyle>
            <a:lvl1pPr marL="0" indent="0">
              <a:buNone/>
              <a:defRPr sz="2733"/>
            </a:lvl1pPr>
            <a:lvl2pPr marL="390540" indent="0">
              <a:buNone/>
              <a:defRPr sz="2392"/>
            </a:lvl2pPr>
            <a:lvl3pPr marL="781080" indent="0">
              <a:buNone/>
              <a:defRPr sz="2050"/>
            </a:lvl3pPr>
            <a:lvl4pPr marL="1171621" indent="0">
              <a:buNone/>
              <a:defRPr sz="1708"/>
            </a:lvl4pPr>
            <a:lvl5pPr marL="1562161" indent="0">
              <a:buNone/>
              <a:defRPr sz="1708"/>
            </a:lvl5pPr>
            <a:lvl6pPr marL="1952701" indent="0">
              <a:buNone/>
              <a:defRPr sz="1708"/>
            </a:lvl6pPr>
            <a:lvl7pPr marL="2343241" indent="0">
              <a:buNone/>
              <a:defRPr sz="1708"/>
            </a:lvl7pPr>
            <a:lvl8pPr marL="2733782" indent="0">
              <a:buNone/>
              <a:defRPr sz="1708"/>
            </a:lvl8pPr>
            <a:lvl9pPr marL="3124322" indent="0">
              <a:buNone/>
              <a:defRPr sz="1708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366" y="1757363"/>
            <a:ext cx="2764343" cy="3255731"/>
          </a:xfrm>
        </p:spPr>
        <p:txBody>
          <a:bodyPr/>
          <a:lstStyle>
            <a:lvl1pPr marL="0" indent="0">
              <a:buNone/>
              <a:defRPr sz="1367"/>
            </a:lvl1pPr>
            <a:lvl2pPr marL="390540" indent="0">
              <a:buNone/>
              <a:defRPr sz="1196"/>
            </a:lvl2pPr>
            <a:lvl3pPr marL="781080" indent="0">
              <a:buNone/>
              <a:defRPr sz="1025"/>
            </a:lvl3pPr>
            <a:lvl4pPr marL="1171621" indent="0">
              <a:buNone/>
              <a:defRPr sz="854"/>
            </a:lvl4pPr>
            <a:lvl5pPr marL="1562161" indent="0">
              <a:buNone/>
              <a:defRPr sz="854"/>
            </a:lvl5pPr>
            <a:lvl6pPr marL="1952701" indent="0">
              <a:buNone/>
              <a:defRPr sz="854"/>
            </a:lvl6pPr>
            <a:lvl7pPr marL="2343241" indent="0">
              <a:buNone/>
              <a:defRPr sz="854"/>
            </a:lvl7pPr>
            <a:lvl8pPr marL="2733782" indent="0">
              <a:buNone/>
              <a:defRPr sz="854"/>
            </a:lvl8pPr>
            <a:lvl9pPr marL="3124322" indent="0">
              <a:buNone/>
              <a:defRPr sz="854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245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9251" y="311879"/>
            <a:ext cx="7392412" cy="113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251" y="1559388"/>
            <a:ext cx="7392412" cy="3716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9250" y="5429383"/>
            <a:ext cx="1928455" cy="3118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7A0C7-F5BC-45CB-AA5E-5A61C69253EE}" type="datetimeFigureOut">
              <a:rPr lang="sk-SK" smtClean="0"/>
              <a:t>9. 12. 2021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9115" y="5429383"/>
            <a:ext cx="2892683" cy="3118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208" y="5429383"/>
            <a:ext cx="1928455" cy="3118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2E35-0EB7-4652-AE89-0E9E0390B01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7725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81080" rtl="0" eaLnBrk="1" latinLnBrk="0" hangingPunct="1">
        <a:lnSpc>
          <a:spcPct val="90000"/>
        </a:lnSpc>
        <a:spcBef>
          <a:spcPct val="0"/>
        </a:spcBef>
        <a:buNone/>
        <a:defRPr sz="37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270" indent="-195270" algn="l" defTabSz="781080" rtl="0" eaLnBrk="1" latinLnBrk="0" hangingPunct="1">
        <a:lnSpc>
          <a:spcPct val="90000"/>
        </a:lnSpc>
        <a:spcBef>
          <a:spcPts val="854"/>
        </a:spcBef>
        <a:buFont typeface="Arial" panose="020B0604020202020204" pitchFamily="34" charset="0"/>
        <a:buChar char="•"/>
        <a:defRPr sz="2392" kern="1200">
          <a:solidFill>
            <a:schemeClr val="tx1"/>
          </a:solidFill>
          <a:latin typeface="+mn-lt"/>
          <a:ea typeface="+mn-ea"/>
          <a:cs typeface="+mn-cs"/>
        </a:defRPr>
      </a:lvl1pPr>
      <a:lvl2pPr marL="585810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2pPr>
      <a:lvl3pPr marL="976351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708" kern="1200">
          <a:solidFill>
            <a:schemeClr val="tx1"/>
          </a:solidFill>
          <a:latin typeface="+mn-lt"/>
          <a:ea typeface="+mn-ea"/>
          <a:cs typeface="+mn-cs"/>
        </a:defRPr>
      </a:lvl3pPr>
      <a:lvl4pPr marL="1366891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4pPr>
      <a:lvl5pPr marL="1757431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5pPr>
      <a:lvl6pPr marL="2147971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6pPr>
      <a:lvl7pPr marL="2538512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7pPr>
      <a:lvl8pPr marL="2929052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8pPr>
      <a:lvl9pPr marL="3319592" indent="-195270" algn="l" defTabSz="781080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1pPr>
      <a:lvl2pPr marL="390540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2pPr>
      <a:lvl3pPr marL="781080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3pPr>
      <a:lvl4pPr marL="1171621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4pPr>
      <a:lvl5pPr marL="1562161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5pPr>
      <a:lvl6pPr marL="1952701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6pPr>
      <a:lvl7pPr marL="2343241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7pPr>
      <a:lvl8pPr marL="2733782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8pPr>
      <a:lvl9pPr marL="3124322" algn="l" defTabSz="781080" rtl="0" eaLnBrk="1" latinLnBrk="0" hangingPunct="1">
        <a:defRPr sz="15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B857F7B7-AAAD-4671-9D93-FCA77F637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21" y="72853"/>
            <a:ext cx="8359270" cy="5712168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CFEA2262-A50B-4619-8709-2F2313CF85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18" y="314386"/>
            <a:ext cx="1405485" cy="62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58787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Vlastná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Marian Vanek</dc:creator>
  <cp:lastModifiedBy>Marian Vanek</cp:lastModifiedBy>
  <cp:revision>1</cp:revision>
  <dcterms:created xsi:type="dcterms:W3CDTF">2021-12-09T13:05:18Z</dcterms:created>
  <dcterms:modified xsi:type="dcterms:W3CDTF">2021-12-09T13:13:59Z</dcterms:modified>
</cp:coreProperties>
</file>